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3" d="100"/>
          <a:sy n="43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7,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232375"/>
          </a:xfrm>
        </p:spPr>
        <p:txBody>
          <a:bodyPr/>
          <a:lstStyle/>
          <a:p>
            <a:r>
              <a:rPr lang="en-US" sz="2800" dirty="0" smtClean="0"/>
              <a:t>2 artists of the week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5169"/>
            <a:ext cx="6858000" cy="4569831"/>
          </a:xfrm>
        </p:spPr>
        <p:txBody>
          <a:bodyPr/>
          <a:lstStyle/>
          <a:p>
            <a:r>
              <a:rPr lang="en-US" dirty="0" smtClean="0"/>
              <a:t>Sculpture – compare and contrast for week 11</a:t>
            </a:r>
            <a:endParaRPr lang="en-US" dirty="0"/>
          </a:p>
        </p:txBody>
      </p:sp>
      <p:pic>
        <p:nvPicPr>
          <p:cNvPr id="4" name="Picture 3" descr="Screen Shot 2013-11-03 at 8.40.24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846" y="2087747"/>
            <a:ext cx="7187174" cy="495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6396"/>
            <a:ext cx="5791200" cy="2148956"/>
          </a:xfrm>
        </p:spPr>
        <p:txBody>
          <a:bodyPr/>
          <a:lstStyle/>
          <a:p>
            <a:r>
              <a:rPr lang="en-US" dirty="0" smtClean="0"/>
              <a:t>Artist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560"/>
            <a:ext cx="7620000" cy="4793603"/>
          </a:xfrm>
        </p:spPr>
        <p:txBody>
          <a:bodyPr/>
          <a:lstStyle/>
          <a:p>
            <a:r>
              <a:rPr lang="en-US" sz="2800" u="sng" dirty="0" smtClean="0"/>
              <a:t>Artist</a:t>
            </a:r>
            <a:r>
              <a:rPr lang="en-US" sz="2800" dirty="0" smtClean="0"/>
              <a:t>: Aki Inomata (Japanese artist)</a:t>
            </a:r>
          </a:p>
          <a:p>
            <a:r>
              <a:rPr lang="en-US" sz="2800" u="sng" dirty="0" smtClean="0"/>
              <a:t>What: </a:t>
            </a:r>
            <a:r>
              <a:rPr lang="en-US" sz="2800" dirty="0"/>
              <a:t>Translucent Hermit Shell Crabs Adorned with Architectural Cityscapes </a:t>
            </a:r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633" y="3019593"/>
            <a:ext cx="5117875" cy="38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6396"/>
            <a:ext cx="5791200" cy="2148956"/>
          </a:xfrm>
        </p:spPr>
        <p:txBody>
          <a:bodyPr/>
          <a:lstStyle/>
          <a:p>
            <a:r>
              <a:rPr lang="en-US" dirty="0" smtClean="0"/>
              <a:t>Artist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560"/>
            <a:ext cx="7620000" cy="4793603"/>
          </a:xfrm>
        </p:spPr>
        <p:txBody>
          <a:bodyPr/>
          <a:lstStyle/>
          <a:p>
            <a:r>
              <a:rPr lang="en-US" sz="2800" u="sng" dirty="0" smtClean="0"/>
              <a:t>Artist</a:t>
            </a:r>
            <a:r>
              <a:rPr lang="en-US" sz="2800" dirty="0" smtClean="0"/>
              <a:t>: Chris </a:t>
            </a:r>
            <a:r>
              <a:rPr lang="en-US" sz="2800" dirty="0" err="1" smtClean="0"/>
              <a:t>Soria</a:t>
            </a:r>
            <a:r>
              <a:rPr lang="en-US" sz="2800" dirty="0" smtClean="0"/>
              <a:t> (professional pumpkin carver from New York City)</a:t>
            </a:r>
          </a:p>
          <a:p>
            <a:r>
              <a:rPr lang="en-US" sz="2800" u="sng" dirty="0" smtClean="0"/>
              <a:t>What:</a:t>
            </a:r>
            <a:r>
              <a:rPr lang="en-US" sz="2800" dirty="0" smtClean="0"/>
              <a:t> Creepy Pumpkin Carving </a:t>
            </a:r>
            <a:r>
              <a:rPr lang="en-US" sz="2800" dirty="0" err="1" smtClean="0"/>
              <a:t>Timelapse</a:t>
            </a:r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009" y="2953968"/>
            <a:ext cx="5396886" cy="30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this week’s  artists similar?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38939" y="1886410"/>
            <a:ext cx="6527433" cy="48955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957" y="2537543"/>
            <a:ext cx="5396886" cy="30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1602</TotalTime>
  <Words>63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2 artists of the week</vt:lpstr>
      <vt:lpstr>Artist #1</vt:lpstr>
      <vt:lpstr>Artist #2</vt:lpstr>
      <vt:lpstr>how are this week’s  artists similar?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artists of the week</dc:title>
  <dc:creator>Office 2004 Test Drive User</dc:creator>
  <cp:lastModifiedBy>Kastanek, Amanda R</cp:lastModifiedBy>
  <cp:revision>5</cp:revision>
  <dcterms:created xsi:type="dcterms:W3CDTF">2013-11-04T02:17:40Z</dcterms:created>
  <dcterms:modified xsi:type="dcterms:W3CDTF">2013-11-08T16:28:36Z</dcterms:modified>
</cp:coreProperties>
</file>