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Learner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art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2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50798"/>
          </a:xfrm>
        </p:spPr>
        <p:txBody>
          <a:bodyPr/>
          <a:lstStyle/>
          <a:p>
            <a:r>
              <a:rPr lang="en-US" dirty="0" smtClean="0"/>
              <a:t>I like to think about how I can improve my grade and my artwork in this class. I think before I act. I try my best to make reasonable decisions.</a:t>
            </a:r>
            <a:endParaRPr lang="en-US" dirty="0"/>
          </a:p>
        </p:txBody>
      </p:sp>
      <p:pic>
        <p:nvPicPr>
          <p:cNvPr id="4" name="Content Placeholder 3" descr="image_1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07" r="-24407"/>
          <a:stretch>
            <a:fillRect/>
          </a:stretch>
        </p:blipFill>
        <p:spPr>
          <a:xfrm>
            <a:off x="-1387271" y="2152215"/>
            <a:ext cx="9886430" cy="4705785"/>
          </a:xfrm>
        </p:spPr>
      </p:pic>
    </p:spTree>
    <p:extLst>
      <p:ext uri="{BB962C8B-B14F-4D97-AF65-F5344CB8AC3E}">
        <p14:creationId xmlns:p14="http://schemas.microsoft.com/office/powerpoint/2010/main" val="283640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746" y="676314"/>
            <a:ext cx="5344138" cy="1534082"/>
          </a:xfrm>
        </p:spPr>
        <p:txBody>
          <a:bodyPr/>
          <a:lstStyle/>
          <a:p>
            <a:r>
              <a:rPr lang="en-US" dirty="0" smtClean="0"/>
              <a:t>I try new things, even if I’m not sure I’ll do well. Be brave. Be independent. I am willing to take chances for greater success. </a:t>
            </a:r>
            <a:endParaRPr lang="en-US" dirty="0"/>
          </a:p>
        </p:txBody>
      </p:sp>
      <p:pic>
        <p:nvPicPr>
          <p:cNvPr id="4" name="Content Placeholder 3" descr="image_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00" r="-87700"/>
          <a:stretch>
            <a:fillRect/>
          </a:stretch>
        </p:blipFill>
        <p:spPr>
          <a:xfrm>
            <a:off x="-2178994" y="143889"/>
            <a:ext cx="8326931" cy="3963488"/>
          </a:xfrm>
        </p:spPr>
      </p:pic>
      <p:pic>
        <p:nvPicPr>
          <p:cNvPr id="5" name="Picture 4" descr="image_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45" y="2589793"/>
            <a:ext cx="5532862" cy="42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Open-minded</a:t>
            </a:r>
            <a:endParaRPr lang="en-US" dirty="0"/>
          </a:p>
        </p:txBody>
      </p:sp>
      <p:pic>
        <p:nvPicPr>
          <p:cNvPr id="4" name="Content Placeholder 3" descr="image_1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06" r="-98606"/>
          <a:stretch>
            <a:fillRect/>
          </a:stretch>
        </p:blipFill>
        <p:spPr>
          <a:xfrm>
            <a:off x="-278567" y="246168"/>
            <a:ext cx="13890863" cy="6611832"/>
          </a:xfrm>
        </p:spPr>
      </p:pic>
      <p:sp>
        <p:nvSpPr>
          <p:cNvPr id="5" name="TextBox 4"/>
          <p:cNvSpPr txBox="1"/>
          <p:nvPr/>
        </p:nvSpPr>
        <p:spPr>
          <a:xfrm>
            <a:off x="1" y="914400"/>
            <a:ext cx="415655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try to understand others. I think about ways to solve art problems. I respect others’ opinions and suggestions. I understand that everyone likes art for a different reason. I understand my own culture. I know others have different beliefs and this is okay. I try to learn from other people’s differences.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944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746" y="5710299"/>
            <a:ext cx="7520940" cy="548640"/>
          </a:xfrm>
        </p:spPr>
        <p:txBody>
          <a:bodyPr/>
          <a:lstStyle/>
          <a:p>
            <a:r>
              <a:rPr lang="en-US" dirty="0" smtClean="0"/>
              <a:t>I like to discover new things about making and thinking about art. </a:t>
            </a:r>
            <a:r>
              <a:rPr lang="en-US" dirty="0"/>
              <a:t>I</a:t>
            </a:r>
            <a:r>
              <a:rPr lang="en-US" dirty="0" smtClean="0"/>
              <a:t> ask questions to learn and know more.</a:t>
            </a:r>
            <a:endParaRPr lang="en-US" dirty="0"/>
          </a:p>
        </p:txBody>
      </p:sp>
      <p:pic>
        <p:nvPicPr>
          <p:cNvPr id="4" name="Content Placeholder 3" descr="image_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5" r="-24195"/>
          <a:stretch>
            <a:fillRect/>
          </a:stretch>
        </p:blipFill>
        <p:spPr>
          <a:xfrm>
            <a:off x="-860088" y="131964"/>
            <a:ext cx="10496850" cy="4995862"/>
          </a:xfrm>
        </p:spPr>
      </p:pic>
    </p:spTree>
    <p:extLst>
      <p:ext uri="{BB962C8B-B14F-4D97-AF65-F5344CB8AC3E}">
        <p14:creationId xmlns:p14="http://schemas.microsoft.com/office/powerpoint/2010/main" val="117679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talk about my ideas to people. I share my ideas with others and I try to come up with my own ideas for my work.</a:t>
            </a:r>
            <a:endParaRPr lang="en-US" dirty="0"/>
          </a:p>
        </p:txBody>
      </p:sp>
      <p:pic>
        <p:nvPicPr>
          <p:cNvPr id="4" name="Content Placeholder 3" descr="image_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06" r="-98606"/>
          <a:stretch>
            <a:fillRect/>
          </a:stretch>
        </p:blipFill>
        <p:spPr>
          <a:xfrm>
            <a:off x="-972426" y="1282078"/>
            <a:ext cx="11328625" cy="5392247"/>
          </a:xfrm>
        </p:spPr>
      </p:pic>
    </p:spTree>
    <p:extLst>
      <p:ext uri="{BB962C8B-B14F-4D97-AF65-F5344CB8AC3E}">
        <p14:creationId xmlns:p14="http://schemas.microsoft.com/office/powerpoint/2010/main" val="223647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860" y="365760"/>
            <a:ext cx="3643039" cy="54864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am honest and fair. I respect people. I share materials with others in the art room. I help keep the art room clean and look after the classroom.</a:t>
            </a:r>
            <a:endParaRPr lang="en-US" dirty="0"/>
          </a:p>
        </p:txBody>
      </p:sp>
      <p:pic>
        <p:nvPicPr>
          <p:cNvPr id="4" name="Content Placeholder 3" descr="image_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474" r="-98474"/>
          <a:stretch>
            <a:fillRect/>
          </a:stretch>
        </p:blipFill>
        <p:spPr>
          <a:xfrm>
            <a:off x="-3751820" y="770718"/>
            <a:ext cx="12095720" cy="5757372"/>
          </a:xfrm>
        </p:spPr>
      </p:pic>
    </p:spTree>
    <p:extLst>
      <p:ext uri="{BB962C8B-B14F-4D97-AF65-F5344CB8AC3E}">
        <p14:creationId xmlns:p14="http://schemas.microsoft.com/office/powerpoint/2010/main" val="310365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412" y="365760"/>
            <a:ext cx="3791487" cy="4747842"/>
          </a:xfrm>
        </p:spPr>
        <p:txBody>
          <a:bodyPr/>
          <a:lstStyle/>
          <a:p>
            <a:r>
              <a:rPr lang="en-US" dirty="0" smtClean="0"/>
              <a:t>I have many interests. I work and play hard. I keep health. I work in art class but I also have a lot of fun. To be a strong student I should be strong: intellectually, physically, and emotionally.</a:t>
            </a:r>
            <a:endParaRPr lang="en-US" dirty="0"/>
          </a:p>
        </p:txBody>
      </p:sp>
      <p:pic>
        <p:nvPicPr>
          <p:cNvPr id="7" name="Content Placeholder 6" descr="image_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12" r="-98212"/>
          <a:stretch>
            <a:fillRect/>
          </a:stretch>
        </p:blipFill>
        <p:spPr>
          <a:xfrm>
            <a:off x="-3796941" y="365760"/>
            <a:ext cx="12495978" cy="5947889"/>
          </a:xfrm>
        </p:spPr>
      </p:pic>
    </p:spTree>
    <p:extLst>
      <p:ext uri="{BB962C8B-B14F-4D97-AF65-F5344CB8AC3E}">
        <p14:creationId xmlns:p14="http://schemas.microsoft.com/office/powerpoint/2010/main" val="166047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74" y="382255"/>
            <a:ext cx="1946321" cy="5476240"/>
          </a:xfrm>
        </p:spPr>
        <p:txBody>
          <a:bodyPr/>
          <a:lstStyle/>
          <a:p>
            <a:r>
              <a:rPr lang="en-US" dirty="0" smtClean="0"/>
              <a:t>I think about my actions.</a:t>
            </a:r>
            <a:br>
              <a:rPr lang="en-US" dirty="0" smtClean="0"/>
            </a:br>
            <a:r>
              <a:rPr lang="en-US" dirty="0" smtClean="0"/>
              <a:t>I try to understand why people and cultures make art.</a:t>
            </a:r>
            <a:endParaRPr lang="en-US" dirty="0"/>
          </a:p>
        </p:txBody>
      </p:sp>
      <p:pic>
        <p:nvPicPr>
          <p:cNvPr id="4" name="Content Placeholder 3" descr="image_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88" r="-24188"/>
          <a:stretch>
            <a:fillRect/>
          </a:stretch>
        </p:blipFill>
        <p:spPr>
          <a:xfrm>
            <a:off x="822959" y="1100628"/>
            <a:ext cx="9961195" cy="4741372"/>
          </a:xfrm>
        </p:spPr>
      </p:pic>
    </p:spTree>
    <p:extLst>
      <p:ext uri="{BB962C8B-B14F-4D97-AF65-F5344CB8AC3E}">
        <p14:creationId xmlns:p14="http://schemas.microsoft.com/office/powerpoint/2010/main" val="408470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_1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30" r="-30630"/>
          <a:stretch>
            <a:fillRect/>
          </a:stretch>
        </p:blipFill>
        <p:spPr>
          <a:xfrm>
            <a:off x="-348132" y="787213"/>
            <a:ext cx="10510228" cy="5002703"/>
          </a:xfrm>
        </p:spPr>
      </p:pic>
    </p:spTree>
    <p:extLst>
      <p:ext uri="{BB962C8B-B14F-4D97-AF65-F5344CB8AC3E}">
        <p14:creationId xmlns:p14="http://schemas.microsoft.com/office/powerpoint/2010/main" val="377598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7" y="365759"/>
            <a:ext cx="1880343" cy="4912797"/>
          </a:xfrm>
        </p:spPr>
        <p:txBody>
          <a:bodyPr/>
          <a:lstStyle/>
          <a:p>
            <a:r>
              <a:rPr lang="en-US" dirty="0" smtClean="0"/>
              <a:t>I try to learn a lot about art, new artists, and different cultures.</a:t>
            </a:r>
            <a:endParaRPr lang="en-US" dirty="0"/>
          </a:p>
        </p:txBody>
      </p:sp>
      <p:pic>
        <p:nvPicPr>
          <p:cNvPr id="4" name="Content Placeholder 3" descr="image_1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88" r="-24188"/>
          <a:stretch>
            <a:fillRect/>
          </a:stretch>
        </p:blipFill>
        <p:spPr>
          <a:xfrm>
            <a:off x="559052" y="1100628"/>
            <a:ext cx="9990396" cy="4755271"/>
          </a:xfrm>
        </p:spPr>
      </p:pic>
    </p:spTree>
    <p:extLst>
      <p:ext uri="{BB962C8B-B14F-4D97-AF65-F5344CB8AC3E}">
        <p14:creationId xmlns:p14="http://schemas.microsoft.com/office/powerpoint/2010/main" val="28250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884" y="365760"/>
            <a:ext cx="3709016" cy="548640"/>
          </a:xfrm>
        </p:spPr>
        <p:txBody>
          <a:bodyPr/>
          <a:lstStyle/>
          <a:p>
            <a:r>
              <a:rPr lang="en-US" dirty="0" smtClean="0"/>
              <a:t>caring</a:t>
            </a:r>
            <a:endParaRPr lang="en-US" dirty="0"/>
          </a:p>
        </p:txBody>
      </p:sp>
      <p:pic>
        <p:nvPicPr>
          <p:cNvPr id="4" name="Content Placeholder 3" descr="image_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35" r="-31035"/>
          <a:stretch>
            <a:fillRect/>
          </a:stretch>
        </p:blipFill>
        <p:spPr>
          <a:xfrm>
            <a:off x="-1337787" y="226367"/>
            <a:ext cx="7520940" cy="3579849"/>
          </a:xfrm>
        </p:spPr>
      </p:pic>
      <p:sp>
        <p:nvSpPr>
          <p:cNvPr id="5" name="TextBox 4"/>
          <p:cNvSpPr txBox="1"/>
          <p:nvPr/>
        </p:nvSpPr>
        <p:spPr>
          <a:xfrm>
            <a:off x="4865804" y="1517585"/>
            <a:ext cx="3727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 care for the people and materials in this art room. I show others compassion and respect. I try my best to help other people.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96284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23</TotalTime>
  <Words>278</Words>
  <Application>Microsoft Macintosh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Learner profiles</vt:lpstr>
      <vt:lpstr>I like to discover new things about making and thinking about art. I ask questions to learn and know more.</vt:lpstr>
      <vt:lpstr>I talk about my ideas to people. I share my ideas with others and I try to come up with my own ideas for my work.</vt:lpstr>
      <vt:lpstr>        I am honest and fair. I respect people. I share materials with others in the art room. I help keep the art room clean and look after the classroom.</vt:lpstr>
      <vt:lpstr>I have many interests. I work and play hard. I keep health. I work in art class but I also have a lot of fun. To be a strong student I should be strong: intellectually, physically, and emotionally.</vt:lpstr>
      <vt:lpstr>I think about my actions. I try to understand why people and cultures make art.</vt:lpstr>
      <vt:lpstr>PowerPoint Presentation</vt:lpstr>
      <vt:lpstr>I try to learn a lot about art, new artists, and different cultures.</vt:lpstr>
      <vt:lpstr>caring</vt:lpstr>
      <vt:lpstr>I like to think about how I can improve my grade and my artwork in this class. I think before I act. I try my best to make reasonable decisions.</vt:lpstr>
      <vt:lpstr>I try new things, even if I’m not sure I’ll do well. Be brave. Be independent. I am willing to take chances for greater success. </vt:lpstr>
      <vt:lpstr>Open-minded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profiles</dc:title>
  <dc:creator>Office 2004 Test Drive User</dc:creator>
  <cp:lastModifiedBy>Office 2004 Test Drive User</cp:lastModifiedBy>
  <cp:revision>3</cp:revision>
  <dcterms:created xsi:type="dcterms:W3CDTF">2013-09-06T01:53:53Z</dcterms:created>
  <dcterms:modified xsi:type="dcterms:W3CDTF">2013-09-06T02:17:15Z</dcterms:modified>
</cp:coreProperties>
</file>