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8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7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1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6D08-369B-4299-BC24-7D97B9355BE3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A3CC2-F216-46B7-8121-34708032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149" y="0"/>
            <a:ext cx="4257675" cy="3451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39" y="3509963"/>
            <a:ext cx="3957285" cy="3266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834" y="-7734301"/>
            <a:ext cx="4838877" cy="183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6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877" y="1380457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8" y="655234"/>
            <a:ext cx="2896603" cy="3862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8" y="655234"/>
            <a:ext cx="2896603" cy="3862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0189" y="4680284"/>
            <a:ext cx="38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and back of finished folder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347158" y="4680284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0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 </vt:lpstr>
    </vt:vector>
  </TitlesOfParts>
  <Company>Chicago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Kastanek, Amanda R</dc:creator>
  <cp:lastModifiedBy>Kastanek, Amanda R</cp:lastModifiedBy>
  <cp:revision>3</cp:revision>
  <dcterms:created xsi:type="dcterms:W3CDTF">2014-08-31T14:19:08Z</dcterms:created>
  <dcterms:modified xsi:type="dcterms:W3CDTF">2014-08-31T14:29:07Z</dcterms:modified>
</cp:coreProperties>
</file>